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Roboto Slab" pitchFamily="34" charset="0"/>
      <p:bold r:id="rId18"/>
    </p:embeddedFont>
    <p:embeddedFont>
      <p:font typeface="Roboto Slab" pitchFamily="34" charset="-122"/>
      <p:bold r:id="rId19"/>
    </p:embeddedFont>
    <p:embeddedFont>
      <p:font typeface="Roboto Slab" pitchFamily="34" charset="-120"/>
      <p:bold r:id="rId20"/>
    </p:embeddedFont>
    <p:embeddedFont>
      <p:font typeface="Roboto" panose="02000000000000000000" pitchFamily="34" charset="0"/>
      <p:regular r:id="rId21"/>
    </p:embeddedFont>
    <p:embeddedFont>
      <p:font typeface="Roboto" panose="02000000000000000000" pitchFamily="34" charset="-122"/>
      <p:regular r:id="rId22"/>
    </p:embeddedFont>
    <p:embeddedFont>
      <p:font typeface="Roboto" panose="02000000000000000000" pitchFamily="34" charset="-12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80342"/>
            <a:ext cx="7415927" cy="31939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Artificial Intelligence (AI)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344597"/>
            <a:ext cx="74159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Exploring the basics of AI technology and its impact.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03575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63241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305050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5" name="Text 2"/>
          <p:cNvSpPr/>
          <p:nvPr/>
        </p:nvSpPr>
        <p:spPr>
          <a:xfrm>
            <a:off x="6597253" y="2551867"/>
            <a:ext cx="4063365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Transformative Technology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597253" y="3085743"/>
            <a:ext cx="692229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reshaping industries and everyday life.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744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8" name="Text 5"/>
          <p:cNvSpPr/>
          <p:nvPr/>
        </p:nvSpPr>
        <p:spPr>
          <a:xfrm>
            <a:off x="6597253" y="4221242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Learning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597253" y="4755118"/>
            <a:ext cx="692229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Importance of staying informed about AI developments.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438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11" name="Text 8"/>
          <p:cNvSpPr/>
          <p:nvPr/>
        </p:nvSpPr>
        <p:spPr>
          <a:xfrm>
            <a:off x="6597253" y="5890617"/>
            <a:ext cx="3436025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Responsible Innovation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97253" y="6424493"/>
            <a:ext cx="692229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Balancing progress with ethical considerations.</a:t>
            </a:r>
            <a:endParaRPr lang="en-US" sz="19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0" y="7616190"/>
            <a:ext cx="2209800" cy="6267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0"/>
          <p:cNvSpPr/>
          <p:nvPr/>
        </p:nvSpPr>
        <p:spPr>
          <a:xfrm>
            <a:off x="793790" y="136608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Q&amp;A and discussion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93750" y="2362835"/>
            <a:ext cx="7315200" cy="456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  <a:sym typeface="+mn-ea"/>
              </a:rPr>
              <a:t>Let's discuss the potential and implications of AI.</a:t>
            </a:r>
            <a:endParaRPr lang="en-US" sz="175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  <a:sym typeface="+mn-ea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93750" y="3272790"/>
            <a:ext cx="73152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dirty="0">
                <a:solidFill>
                  <a:srgbClr val="403C4E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</a:rPr>
              <a:t>1.Can you name one common application of AI?</a:t>
            </a:r>
            <a:endParaRPr 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  <a:p>
            <a:endParaRPr 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  <a:p>
            <a:r>
              <a:rPr lang="en-US" sz="2000" dirty="0">
                <a:solidFill>
                  <a:srgbClr val="403C4E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  <a:sym typeface="+mn-ea"/>
              </a:rPr>
              <a:t>2.How does AI help in everyday tasks?</a:t>
            </a:r>
            <a:endParaRPr 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  <a:p>
            <a:endParaRPr 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  <a:p>
            <a:r>
              <a:rPr lang="en-US" sz="2000" dirty="0">
                <a:solidFill>
                  <a:srgbClr val="403C4E"/>
                </a:solidFill>
                <a:latin typeface="Calibri" panose="020F0502020204030204" charset="0"/>
                <a:ea typeface="Open Sans" pitchFamily="34" charset="-122"/>
                <a:cs typeface="Calibri" panose="020F0502020204030204" charset="0"/>
              </a:rPr>
              <a:t>3.Why is data important for AI?</a:t>
            </a:r>
            <a:endParaRPr lang="en-US" sz="2000" dirty="0">
              <a:solidFill>
                <a:srgbClr val="403C4E"/>
              </a:solidFill>
              <a:latin typeface="Calibri" panose="020F0502020204030204" charset="0"/>
              <a:ea typeface="Open Sans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3241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AI?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305050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5" name="Text 2"/>
          <p:cNvSpPr/>
          <p:nvPr/>
        </p:nvSpPr>
        <p:spPr>
          <a:xfrm>
            <a:off x="1110853" y="2551867"/>
            <a:ext cx="3404592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Intelligence Simulation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853" y="3085743"/>
            <a:ext cx="692229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Machines programmed to mimic human thinking.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744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8" name="Text 5"/>
          <p:cNvSpPr/>
          <p:nvPr/>
        </p:nvSpPr>
        <p:spPr>
          <a:xfrm>
            <a:off x="1110853" y="4221242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Task Performance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10853" y="4755118"/>
            <a:ext cx="692229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Enables complex problem-solving and decision-making.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438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E9ECF2"/>
          </a:solidFill>
        </p:spPr>
      </p:sp>
      <p:sp>
        <p:nvSpPr>
          <p:cNvPr id="11" name="Text 8"/>
          <p:cNvSpPr/>
          <p:nvPr/>
        </p:nvSpPr>
        <p:spPr>
          <a:xfrm>
            <a:off x="1110853" y="589061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Learning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10853" y="6424493"/>
            <a:ext cx="692229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Improves performance through data and experience.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65716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 of AI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9081" y="2107525"/>
            <a:ext cx="30480" cy="5156359"/>
          </a:xfrm>
          <a:prstGeom prst="roundRect">
            <a:avLst>
              <a:gd name="adj" fmla="val 121500"/>
            </a:avLst>
          </a:prstGeom>
          <a:solidFill>
            <a:srgbClr val="CFD2D8"/>
          </a:solidFill>
        </p:spPr>
      </p:sp>
      <p:sp>
        <p:nvSpPr>
          <p:cNvPr id="5" name="Shape 2"/>
          <p:cNvSpPr/>
          <p:nvPr/>
        </p:nvSpPr>
        <p:spPr>
          <a:xfrm>
            <a:off x="1481554" y="264759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CFD2D8"/>
          </a:solidFill>
        </p:spPr>
      </p:sp>
      <p:sp>
        <p:nvSpPr>
          <p:cNvPr id="6" name="Shape 3"/>
          <p:cNvSpPr/>
          <p:nvPr/>
        </p:nvSpPr>
        <p:spPr>
          <a:xfrm>
            <a:off x="956608" y="238517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</p:spPr>
      </p:sp>
      <p:sp>
        <p:nvSpPr>
          <p:cNvPr id="7" name="Text 4"/>
          <p:cNvSpPr/>
          <p:nvPr/>
        </p:nvSpPr>
        <p:spPr>
          <a:xfrm>
            <a:off x="1157942" y="2477691"/>
            <a:ext cx="152638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354342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Narrow AI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2888218"/>
            <a:ext cx="568785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It's designed to perform a specific task</a:t>
            </a:r>
            <a:r>
              <a:rPr lang="en-IN" alt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,like recognizing </a:t>
            </a:r>
            <a:endParaRPr lang="en-IN" altLang="en-US" sz="190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IN" alt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faces, playing chess, or recommending songs.</a:t>
            </a:r>
            <a:endParaRPr lang="en-IN" altLang="en-US" sz="190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81554" y="431696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CFD2D8"/>
          </a:solidFill>
        </p:spPr>
      </p:sp>
      <p:sp>
        <p:nvSpPr>
          <p:cNvPr id="11" name="Shape 8"/>
          <p:cNvSpPr/>
          <p:nvPr/>
        </p:nvSpPr>
        <p:spPr>
          <a:xfrm>
            <a:off x="956608" y="40545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</p:spPr>
      </p:sp>
      <p:sp>
        <p:nvSpPr>
          <p:cNvPr id="12" name="Text 9"/>
          <p:cNvSpPr/>
          <p:nvPr/>
        </p:nvSpPr>
        <p:spPr>
          <a:xfrm>
            <a:off x="1131987" y="4147066"/>
            <a:ext cx="204549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023717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General AI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2070" y="4557395"/>
            <a:ext cx="6336665" cy="789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This is the kind of AI that can think and learn like a human. It would be able to understand, learn, and apply knowledge across different tasks, not just one. </a:t>
            </a:r>
            <a:endParaRPr sz="190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481554" y="638139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CFD2D8"/>
          </a:solidFill>
        </p:spPr>
      </p:sp>
      <p:sp>
        <p:nvSpPr>
          <p:cNvPr id="16" name="Shape 13"/>
          <p:cNvSpPr/>
          <p:nvPr/>
        </p:nvSpPr>
        <p:spPr>
          <a:xfrm>
            <a:off x="956608" y="611897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</p:spPr>
      </p:sp>
      <p:sp>
        <p:nvSpPr>
          <p:cNvPr id="17" name="Text 14"/>
          <p:cNvSpPr/>
          <p:nvPr/>
        </p:nvSpPr>
        <p:spPr>
          <a:xfrm>
            <a:off x="1134249" y="6211491"/>
            <a:ext cx="200025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6088142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Super AI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592110" y="6622018"/>
            <a:ext cx="568785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smarter than all humans combined.</a:t>
            </a:r>
            <a:r>
              <a:rPr lang="en-IN" alt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 Superfast in all aspects</a:t>
            </a:r>
            <a:endParaRPr lang="en-IN" altLang="en-US" sz="190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IN" alt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like creativity, problem-solving, emotions, and more.</a:t>
            </a:r>
            <a:endParaRPr lang="en-IN" altLang="en-US" sz="1900" dirty="0">
              <a:solidFill>
                <a:srgbClr val="15213F"/>
              </a:solidFill>
              <a:latin typeface="Roboto" panose="02000000000000000000" pitchFamily="34" charset="0"/>
              <a:ea typeface="Roboto" panose="02000000000000000000" pitchFamily="34" charset="-122"/>
              <a:cs typeface="Roboto" panose="02000000000000000000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678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937" y="3622238"/>
            <a:ext cx="5935861" cy="741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Concepts in AI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37" y="4720352"/>
            <a:ext cx="593527" cy="5935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0937" y="5551289"/>
            <a:ext cx="2967871" cy="3709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830937" y="6064687"/>
            <a:ext cx="2975015" cy="759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Self-improving algorithms through data analysis.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68" y="4720352"/>
            <a:ext cx="593527" cy="5935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62068" y="5551289"/>
            <a:ext cx="2975015" cy="7419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Natural Language Processing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162068" y="6435685"/>
            <a:ext cx="2975015" cy="11394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Enabling machines to understand human language.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98" y="4720352"/>
            <a:ext cx="593527" cy="5935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93198" y="5551289"/>
            <a:ext cx="2967871" cy="3709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Computer Vision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493198" y="6064687"/>
            <a:ext cx="2975015" cy="759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Interpreting and analyzing visual information.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4329" y="4720352"/>
            <a:ext cx="593527" cy="5935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24329" y="5551289"/>
            <a:ext cx="2967871" cy="3709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Robotics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824329" y="6064687"/>
            <a:ext cx="2975134" cy="759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AI-powered machines for physical tasks.</a:t>
            </a:r>
            <a:endParaRPr lang="en-US" sz="18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7616190"/>
            <a:ext cx="2209800" cy="6267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 of AI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Healthcare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AI-assisted diagnoses and personalized treatment plans.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Finance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Algorithmic trading and fraud detection systems.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Transportation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Autonomous vehicles and smart traffic management.</a:t>
            </a:r>
            <a:endParaRPr lang="en-US" sz="19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0600" y="7616190"/>
            <a:ext cx="2209800" cy="6267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686"/>
            <a:ext cx="4883468" cy="610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AI Works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441013"/>
            <a:ext cx="976670" cy="1562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220" y="1636276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220" y="2058591"/>
            <a:ext cx="6507123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Gathering diverse, high-quality datasets.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3003709"/>
            <a:ext cx="976670" cy="15626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220" y="3198971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Algorithm Design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220" y="3621286"/>
            <a:ext cx="6507123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Creating mathematical models for learning.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4566404"/>
            <a:ext cx="976670" cy="15626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220" y="4761667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220" y="5183981"/>
            <a:ext cx="6507123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Iterative process of model improvement.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6129099"/>
            <a:ext cx="976670" cy="15626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220" y="6324362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Inference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220" y="6746677"/>
            <a:ext cx="6507123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Applying learned knowledge to new situations.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87210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 of AI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90667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</p:spPr>
      </p:sp>
      <p:sp>
        <p:nvSpPr>
          <p:cNvPr id="5" name="Text 2"/>
          <p:cNvSpPr/>
          <p:nvPr/>
        </p:nvSpPr>
        <p:spPr>
          <a:xfrm>
            <a:off x="6551771" y="2999184"/>
            <a:ext cx="152638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2906673"/>
            <a:ext cx="3364825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Productivity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440549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Automating repetitive tasks across industries.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</p:spPr>
      </p:sp>
      <p:sp>
        <p:nvSpPr>
          <p:cNvPr id="9" name="Text 6"/>
          <p:cNvSpPr/>
          <p:nvPr/>
        </p:nvSpPr>
        <p:spPr>
          <a:xfrm>
            <a:off x="6525816" y="4452580"/>
            <a:ext cx="204549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360069"/>
            <a:ext cx="3326844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Processing Power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4893945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Analyzing vast datasets at unprecedented speeds.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8134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</p:spPr>
      </p:sp>
      <p:sp>
        <p:nvSpPr>
          <p:cNvPr id="13" name="Text 10"/>
          <p:cNvSpPr/>
          <p:nvPr/>
        </p:nvSpPr>
        <p:spPr>
          <a:xfrm>
            <a:off x="6528078" y="5905976"/>
            <a:ext cx="200025" cy="3702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5813465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Decision Support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347341"/>
            <a:ext cx="6613684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Providing insights for complex problem-solving.</a:t>
            </a:r>
            <a:endParaRPr lang="en-US" sz="19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0" y="7616190"/>
            <a:ext cx="2209800" cy="6267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27089"/>
            <a:ext cx="6245185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and Risks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568898"/>
            <a:ext cx="7415927" cy="2233613"/>
          </a:xfrm>
          <a:prstGeom prst="roundRect">
            <a:avLst>
              <a:gd name="adj" fmla="val 1658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3584138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6613327" y="3739872"/>
            <a:ext cx="196381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Job Market Disruption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78397" y="3739872"/>
            <a:ext cx="196000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Ethical Dilemmas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539657" y="3739872"/>
            <a:ext cx="196381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Data Privacy Concerns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4685705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6613327" y="4841438"/>
            <a:ext cx="196381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AI Bias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078397" y="4841438"/>
            <a:ext cx="196000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Security Vulnerabilities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539657" y="4841438"/>
            <a:ext cx="196381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Lack of Transparency</a:t>
            </a:r>
            <a:endParaRPr lang="en-US" sz="19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0" y="7616190"/>
            <a:ext cx="2209800" cy="6267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3153"/>
            <a:ext cx="6172200" cy="771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of AI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678430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92472"/>
            <a:ext cx="3086100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in Daily Life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026348"/>
            <a:ext cx="4053840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Seamless integration of AI in homes and workplaces.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678430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92472"/>
            <a:ext cx="3428405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Ethical AI Development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6026348"/>
            <a:ext cx="4053959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Ensuring fairness and accountability in AI systems.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678430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92472"/>
            <a:ext cx="3295769" cy="385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AI Research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6026348"/>
            <a:ext cx="4053840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Pushing boundaries towards more sophisticated AI capabilities.</a:t>
            </a:r>
            <a:endParaRPr lang="en-US" sz="19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7616190"/>
            <a:ext cx="2209800" cy="6267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2394</Words>
  <Application>WPS Presentation</Application>
  <PresentationFormat>On-screen Show (16:9)</PresentationFormat>
  <Paragraphs>162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5" baseType="lpstr">
      <vt:lpstr>Arial</vt:lpstr>
      <vt:lpstr>SimSun</vt:lpstr>
      <vt:lpstr>Wingdings</vt:lpstr>
      <vt:lpstr>Roboto Slab</vt:lpstr>
      <vt:lpstr>Roboto Slab</vt:lpstr>
      <vt:lpstr>Roboto Slab</vt:lpstr>
      <vt:lpstr>Roboto</vt:lpstr>
      <vt:lpstr>Roboto</vt:lpstr>
      <vt:lpstr>Roboto</vt:lpstr>
      <vt:lpstr>Roboto Bold</vt:lpstr>
      <vt:lpstr>Segoe Print</vt:lpstr>
      <vt:lpstr>Roboto Bold</vt:lpstr>
      <vt:lpstr>Roboto Bold</vt:lpstr>
      <vt:lpstr>Calibri</vt:lpstr>
      <vt:lpstr>Microsoft YaHei</vt:lpstr>
      <vt:lpstr>Arial Unicode MS</vt:lpstr>
      <vt:lpstr>MingLiU-ExtB</vt:lpstr>
      <vt:lpstr>Merriweather Bold</vt:lpstr>
      <vt:lpstr>Merriweather Bold</vt:lpstr>
      <vt:lpstr>Merriweather Bold</vt:lpstr>
      <vt:lpstr>Open Sans</vt:lpstr>
      <vt:lpstr>Open Sans</vt:lpstr>
      <vt:lpstr>Open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raopr</cp:lastModifiedBy>
  <cp:revision>4</cp:revision>
  <dcterms:created xsi:type="dcterms:W3CDTF">2024-10-22T10:09:00Z</dcterms:created>
  <dcterms:modified xsi:type="dcterms:W3CDTF">2024-10-26T08:14:37Z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03D9E694A3BA43DCAB28B6B11581E219_12</vt:lpwstr>
  </property>
  <property fmtid="{D5CDD505-2E9C-101B-9397-08002B2CF9AE}" pid="3" name="KSOProductBuildVer">
    <vt:lpwstr>1033-12.2.0.13472</vt:lpwstr>
  </property>
</Properties>
</file>